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4630400" cy="8229600"/>
  <p:notesSz cx="8229600" cy="14630400"/>
  <p:embeddedFontLst>
    <p:embeddedFont>
      <p:font typeface="Bookman Old Style" panose="02050604050505020204" pitchFamily="18" charset="0"/>
      <p:regular r:id="rId12"/>
      <p:bold r:id="rId13"/>
      <p:italic r:id="rId14"/>
      <p:boldItalic r:id="rId15"/>
    </p:embeddedFont>
    <p:embeddedFont>
      <p:font typeface="Raleway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Tunga" panose="020B0502040204020203" pitchFamily="3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2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346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62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9166" y="344243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spcBef>
                <a:spcPts val="1800"/>
              </a:spcBef>
              <a:spcAft>
                <a:spcPts val="200"/>
              </a:spcAft>
            </a:pPr>
            <a:r>
              <a:rPr lang="en-US" sz="4400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ea typeface="Raleway" pitchFamily="34" charset="-122"/>
                <a:cs typeface="Raleway" pitchFamily="34" charset="-120"/>
              </a:rPr>
              <a:t>Compassion</a:t>
            </a:r>
            <a:r>
              <a:rPr lang="en-US" sz="4450" dirty="0">
                <a:solidFill>
                  <a:schemeClr val="tx2">
                    <a:lumMod val="50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in Action: </a:t>
            </a:r>
            <a:r>
              <a:rPr lang="en-IN" sz="4450" kern="0" dirty="0">
                <a:solidFill>
                  <a:schemeClr val="tx2">
                    <a:lumMod val="50000"/>
                  </a:schemeClr>
                </a:solidFill>
                <a:effectLst/>
                <a:latin typeface="Bookman Old Style" panose="02050604050505020204" pitchFamily="18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COMMUNITY</a:t>
            </a:r>
            <a:r>
              <a:rPr lang="en-IN" sz="4450" b="1" u="sng" kern="0" dirty="0">
                <a:solidFill>
                  <a:schemeClr val="tx2">
                    <a:lumMod val="50000"/>
                  </a:schemeClr>
                </a:solidFill>
                <a:effectLst/>
                <a:latin typeface="Bookman Old Style" panose="02050604050505020204" pitchFamily="18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 </a:t>
            </a:r>
            <a:r>
              <a:rPr lang="en-IN" sz="4450" kern="0" dirty="0">
                <a:solidFill>
                  <a:schemeClr val="tx2">
                    <a:lumMod val="50000"/>
                  </a:schemeClr>
                </a:solidFill>
                <a:effectLst/>
                <a:latin typeface="Bookman Old Style" panose="02050604050505020204" pitchFamily="18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RESOURCE</a:t>
            </a:r>
            <a:r>
              <a:rPr lang="en-IN" sz="4450" b="1" u="sng" kern="0" dirty="0">
                <a:solidFill>
                  <a:schemeClr val="tx2">
                    <a:lumMod val="50000"/>
                  </a:schemeClr>
                </a:solidFill>
                <a:effectLst/>
                <a:latin typeface="Bookman Old Style" panose="02050604050505020204" pitchFamily="18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 </a:t>
            </a:r>
            <a:r>
              <a:rPr lang="en-IN" sz="4450" kern="0" dirty="0">
                <a:solidFill>
                  <a:schemeClr val="tx2">
                    <a:lumMod val="50000"/>
                  </a:schemeClr>
                </a:solidFill>
                <a:effectLst/>
                <a:latin typeface="Bookman Old Style" panose="02050604050505020204" pitchFamily="18" charset="0"/>
                <a:ea typeface="Bookman Old Style" panose="02050604050505020204" pitchFamily="18" charset="0"/>
                <a:cs typeface="Bookman Old Style" panose="02050604050505020204" pitchFamily="18" charset="0"/>
              </a:rPr>
              <a:t>SHARING</a:t>
            </a:r>
            <a:endParaRPr lang="en-IN" sz="4450" kern="0" dirty="0">
              <a:solidFill>
                <a:schemeClr val="tx2">
                  <a:lumMod val="50000"/>
                </a:schemeClr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en-IN" sz="44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6E4E0A-F167-8461-F219-506856A5F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6449" y="7798438"/>
            <a:ext cx="2333951" cy="3715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28F797-C1DE-E7D2-445F-1DCD9C6D124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883"/>
          <a:stretch/>
        </p:blipFill>
        <p:spPr>
          <a:xfrm>
            <a:off x="0" y="-55240"/>
            <a:ext cx="5486400" cy="82848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6034D4-4E35-51D9-EBB3-50A1DB9A5F53}"/>
              </a:ext>
            </a:extLst>
          </p:cNvPr>
          <p:cNvSpPr txBox="1"/>
          <p:nvPr/>
        </p:nvSpPr>
        <p:spPr>
          <a:xfrm>
            <a:off x="1192696" y="1590261"/>
            <a:ext cx="8637103" cy="5305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DHARANI                                AM.SC.U4CSE24123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NISHANTH                              AM.SC.U4CSE24150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SRI CHARAN                          AM.SC.U4CSE24147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AVINASH                               AM.SC.U4CSE24171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PHANI SRI                             AM.SC.U4CSE24161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NAGA LAKSHMI                  AM.SC.U4CSE24140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SHARATH CHANDRA          AM.SC.U4CSE24138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SHASHANK                             AM.SC.U4CSE24112 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  <a:spcAft>
                <a:spcPts val="1000"/>
              </a:spcAft>
            </a:pPr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SANTHOSH                          AM.SC.</a:t>
            </a:r>
            <a:r>
              <a:rPr lang="en-IN" sz="2800" i="1" dirty="0">
                <a:effectLst/>
                <a:latin typeface="Raleway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U4CSE24122</a:t>
            </a:r>
            <a:endParaRPr lang="en-IN" sz="2800" dirty="0">
              <a:effectLst/>
              <a:latin typeface="Raleway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SAI KIRAN                            AM.SC.U4CSE24126</a:t>
            </a:r>
            <a:endParaRPr lang="en-IN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B0695C-718B-DD3E-782A-8857023E4E58}"/>
              </a:ext>
            </a:extLst>
          </p:cNvPr>
          <p:cNvSpPr txBox="1"/>
          <p:nvPr/>
        </p:nvSpPr>
        <p:spPr>
          <a:xfrm>
            <a:off x="626165" y="626165"/>
            <a:ext cx="7315200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en-IN" sz="3600" b="1" dirty="0">
                <a:effectLst/>
                <a:latin typeface="Tunga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  <a:endParaRPr lang="en-IN" sz="36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AF6A5D-9F69-C213-7D8C-43147AF50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6449" y="7745662"/>
            <a:ext cx="2333951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27" y="118866"/>
            <a:ext cx="4919186" cy="402562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1912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Project Goals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49531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903839" y="3495318"/>
            <a:ext cx="2958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 Essential Items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903839" y="3985736"/>
            <a:ext cx="30412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Clothes, books, toys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9531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795516" y="3495318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aleway" pitchFamily="2" charset="0"/>
              </a:rPr>
              <a:t>Provide Essential Resources</a:t>
            </a:r>
          </a:p>
          <a:p>
            <a:pPr>
              <a:lnSpc>
                <a:spcPts val="2750"/>
              </a:lnSpc>
            </a:pPr>
            <a:endParaRPr lang="en-US" altLang="en-US" sz="2000" dirty="0">
              <a:latin typeface="Raleway" pitchFamily="2" charset="0"/>
            </a:endParaRPr>
          </a:p>
          <a:p>
            <a:pPr>
              <a:lnSpc>
                <a:spcPts val="2750"/>
              </a:lnSpc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Collect and donate clothes, toys, books, and other useful items to an orphanage.</a:t>
            </a:r>
          </a:p>
          <a:p>
            <a:pPr>
              <a:lnSpc>
                <a:spcPts val="2750"/>
              </a:lnSpc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aleway" pitchFamily="2" charset="0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6280190" y="590055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903839" y="5184934"/>
            <a:ext cx="36348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rgbClr val="3C3939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rgbClr val="3C3939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Cultivate a Culture of Giving </a:t>
            </a:r>
          </a:p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903839" y="6758718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/>
              <a:t>Encourage students to contribute unused</a:t>
            </a:r>
          </a:p>
          <a:p>
            <a:pPr>
              <a:lnSpc>
                <a:spcPts val="2850"/>
              </a:lnSpc>
            </a:pPr>
            <a:r>
              <a:rPr lang="en-US" dirty="0"/>
              <a:t> items to support those in need.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0AAAFA3-D654-9811-0335-2C27E2D28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6449" y="7770678"/>
            <a:ext cx="2333951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4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403033"/>
            <a:ext cx="60275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Collection Process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605111" y="2451973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6" name="Shape 2"/>
          <p:cNvSpPr/>
          <p:nvPr/>
        </p:nvSpPr>
        <p:spPr>
          <a:xfrm>
            <a:off x="6845022" y="294703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7" name="Shape 3"/>
          <p:cNvSpPr/>
          <p:nvPr/>
        </p:nvSpPr>
        <p:spPr>
          <a:xfrm>
            <a:off x="6365200" y="27071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547485" y="2792135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7867888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Initial Announcement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867888" y="316920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Spread the word to everyone</a:t>
            </a:r>
            <a:r>
              <a:rPr lang="en-US" sz="175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aleway" pitchFamily="2" charset="0"/>
              </a:rPr>
              <a:t> We spread the message through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2850"/>
              </a:lnSpc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aleway" pitchFamily="2" charset="0"/>
              </a:rPr>
              <a:t>social media groups and pamphlets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845022" y="448079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2" name="Shape 8"/>
          <p:cNvSpPr/>
          <p:nvPr/>
        </p:nvSpPr>
        <p:spPr>
          <a:xfrm>
            <a:off x="6365200" y="42408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31650" y="4325898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78678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Collection Points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867888" y="470296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Designated locations for donations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7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6529507" y="5859661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5"/>
          <p:cNvSpPr/>
          <p:nvPr/>
        </p:nvSpPr>
        <p:spPr>
          <a:xfrm>
            <a:off x="7867888" y="5746313"/>
            <a:ext cx="29564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Timeline for Collection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7867888" y="623673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Duration of the drive</a:t>
            </a:r>
            <a:endParaRPr lang="en-US" sz="17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E0B5AA8-9C33-209F-E590-8A85CC614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2165" y="7770495"/>
            <a:ext cx="2333951" cy="37152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F5DA85B-0DF6-7C32-1C70-8332B621B7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37" y="2579132"/>
            <a:ext cx="5486399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0532" y="103522"/>
            <a:ext cx="4934069" cy="347031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Sorting and Preparing Donations</a:t>
            </a:r>
            <a:endParaRPr lang="en-US" sz="43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Categorizing Items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Clothes, books, toys</a:t>
            </a:r>
            <a:endParaRPr lang="en-US" sz="17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Assessing Condition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items are usable</a:t>
            </a:r>
            <a:endParaRPr lang="en-US" sz="1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08728" y="6075045"/>
            <a:ext cx="308336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Cleaning and Packaging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Readying donations for delivery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2610"/>
            <a:ext cx="8219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Donation Day at the Orphanage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2995017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3259336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3221831"/>
            <a:ext cx="27235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Arrival and Welcome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816072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859649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80617" y="4036814"/>
            <a:ext cx="1476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4086463"/>
            <a:ext cx="26065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Activities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8712" y="4901446"/>
            <a:ext cx="15132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02266" y="4951095"/>
            <a:ext cx="28958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Donation Presentation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5545336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5588913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76926" y="5766078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5815727"/>
            <a:ext cx="28186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Sharing and Laughter</a:t>
            </a:r>
            <a:endParaRPr lang="en-US" sz="22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C60EDBB-A058-E573-B7FF-6FBA2FB448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10689" y="7748742"/>
            <a:ext cx="2333951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66665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048953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2390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469249"/>
            <a:ext cx="1476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Engagement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33986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Motivating students to participate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889546"/>
            <a:ext cx="15132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18467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Timeline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18467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Meeting deadlines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CF4E1C4-C251-08B2-F4C4-C126CC755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2498" y="1628450"/>
            <a:ext cx="2333951" cy="37152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68BE8F-188E-3B8C-455D-554630DD1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6449" y="7775480"/>
            <a:ext cx="2333951" cy="37152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E07C896-1598-8FDF-E651-F317E5603E63}"/>
              </a:ext>
            </a:extLst>
          </p:cNvPr>
          <p:cNvSpPr txBox="1"/>
          <p:nvPr/>
        </p:nvSpPr>
        <p:spPr>
          <a:xfrm>
            <a:off x="2967514" y="2729940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Time Constraints</a:t>
            </a:r>
          </a:p>
          <a:p>
            <a:r>
              <a:rPr lang="en-US" dirty="0"/>
              <a:t> </a:t>
            </a:r>
            <a:r>
              <a:rPr lang="en-US" sz="1750" dirty="0"/>
              <a:t>Balancing the project with academic schedules was difficult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175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6451600" cy="823317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7450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Reflection</a:t>
            </a:r>
            <a:endParaRPr lang="en-US" sz="42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505" y="1601629"/>
            <a:ext cx="542925" cy="54292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67450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Teamwork</a:t>
            </a:r>
            <a:endParaRPr lang="en-US" sz="2100" dirty="0"/>
          </a:p>
        </p:txBody>
      </p:sp>
      <p:sp>
        <p:nvSpPr>
          <p:cNvPr id="7" name="Text 2"/>
          <p:cNvSpPr/>
          <p:nvPr/>
        </p:nvSpPr>
        <p:spPr>
          <a:xfrm>
            <a:off x="667450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Collaboration and support</a:t>
            </a:r>
            <a:endParaRPr lang="en-US" sz="17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4505" y="3830241"/>
            <a:ext cx="542925" cy="54292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67450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Learning</a:t>
            </a:r>
            <a:endParaRPr lang="en-US" sz="2100" dirty="0"/>
          </a:p>
        </p:txBody>
      </p:sp>
      <p:sp>
        <p:nvSpPr>
          <p:cNvPr id="10" name="Text 4"/>
          <p:cNvSpPr/>
          <p:nvPr/>
        </p:nvSpPr>
        <p:spPr>
          <a:xfrm>
            <a:off x="667450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Gaining valuable experiences</a:t>
            </a:r>
            <a:endParaRPr lang="en-US" sz="1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4505" y="6058853"/>
            <a:ext cx="542925" cy="54292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67450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Compassion</a:t>
            </a:r>
            <a:endParaRPr lang="en-US" sz="2100" dirty="0"/>
          </a:p>
        </p:txBody>
      </p:sp>
      <p:sp>
        <p:nvSpPr>
          <p:cNvPr id="13" name="Text 6"/>
          <p:cNvSpPr/>
          <p:nvPr/>
        </p:nvSpPr>
        <p:spPr>
          <a:xfrm>
            <a:off x="667450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Witnessing the impact of our work</a:t>
            </a:r>
            <a:endParaRPr lang="en-US" sz="17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654877D-9EE9-4292-92E6-09D769C070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50298" y="7766209"/>
            <a:ext cx="2333951" cy="37152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FB3B767-5FEC-A97D-C673-BCD1DB9193D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6709" r="18175" b="7123"/>
          <a:stretch/>
        </p:blipFill>
        <p:spPr>
          <a:xfrm>
            <a:off x="0" y="0"/>
            <a:ext cx="6451601" cy="82331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16214" cy="812432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55" y="2446257"/>
            <a:ext cx="5448773" cy="36961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514624" y="18417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Initiatives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1" y="3032102"/>
            <a:ext cx="7942706" cy="2911498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12794815" y="7125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4063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6411516" y="5254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806082" y="570757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4DFC0E95-03A6-463D-A1FE-BC96861D8F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0192" y="2888436"/>
            <a:ext cx="794270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aim to cultivate a mindset where unused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items are seen as valuable  resources that can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bring joy and comfort to those in need. By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encouraging  students to donate these items 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orphanages, we not only reduce waste but also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Foster compassion and a sense of social responsibility.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B2C704-4406-44C5-CBBD-2A6879F8D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5214" y="7752794"/>
            <a:ext cx="2333951" cy="3715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311</Words>
  <Application>Microsoft Office PowerPoint</Application>
  <PresentationFormat>Custom</PresentationFormat>
  <Paragraphs>85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Arial</vt:lpstr>
      <vt:lpstr>Roboto</vt:lpstr>
      <vt:lpstr>Raleway</vt:lpstr>
      <vt:lpstr>Calibri Light</vt:lpstr>
      <vt:lpstr>Tunga</vt:lpstr>
      <vt:lpstr>Bookman Old Style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Dharani Kumar</cp:lastModifiedBy>
  <cp:revision>2</cp:revision>
  <dcterms:created xsi:type="dcterms:W3CDTF">2024-11-17T11:42:43Z</dcterms:created>
  <dcterms:modified xsi:type="dcterms:W3CDTF">2024-11-17T13:27:37Z</dcterms:modified>
</cp:coreProperties>
</file>